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2" r:id="rId10"/>
    <p:sldId id="263" r:id="rId11"/>
    <p:sldId id="264" r:id="rId12"/>
    <p:sldId id="265" r:id="rId13"/>
    <p:sldId id="272" r:id="rId14"/>
    <p:sldId id="274" r:id="rId15"/>
    <p:sldId id="275" r:id="rId16"/>
    <p:sldId id="271" r:id="rId17"/>
    <p:sldId id="270" r:id="rId18"/>
    <p:sldId id="269"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7F1646-C4FD-4714-92CC-20AEB7E2AE8A}" v="21" dt="2020-02-24T03:23:36.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DC9AE-5DFD-4A08-B728-33FC20315B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0CB475A5-3493-4746-ACB9-6DED2AA7F7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A0592A08-9DCB-4B44-AF7C-A82C9C4A16E8}"/>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5" name="Footer Placeholder 4">
            <a:extLst>
              <a:ext uri="{FF2B5EF4-FFF2-40B4-BE49-F238E27FC236}">
                <a16:creationId xmlns:a16="http://schemas.microsoft.com/office/drawing/2014/main" id="{714D065B-EA06-4176-8983-FBC6C3E4746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FADF248-6535-419B-B375-C62F24974B60}"/>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268774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926AE-684F-4607-9DAC-608B1654ADA3}"/>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36FB498B-9DF9-4A46-A94D-1EAF4569F7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99D7BCC3-5BF6-4CB1-88E0-DF2F374BCDA5}"/>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5" name="Footer Placeholder 4">
            <a:extLst>
              <a:ext uri="{FF2B5EF4-FFF2-40B4-BE49-F238E27FC236}">
                <a16:creationId xmlns:a16="http://schemas.microsoft.com/office/drawing/2014/main" id="{D378E6FF-6596-48DE-9C70-25FBA1ED970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C8B2B17-F495-4E57-9CDC-03195078F24B}"/>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2558794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658877-B59A-4BDF-861F-AD0267CE6C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6E001645-547A-457D-8C02-7C88AE4285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C1DFDA0-A1F4-44E2-938F-B933A87DE69E}"/>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5" name="Footer Placeholder 4">
            <a:extLst>
              <a:ext uri="{FF2B5EF4-FFF2-40B4-BE49-F238E27FC236}">
                <a16:creationId xmlns:a16="http://schemas.microsoft.com/office/drawing/2014/main" id="{45292391-C0E6-47AD-B274-18BBFA63B91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0C3F35E-F1BF-4800-9EAF-1FADB505D62A}"/>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426448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97D46-D6A1-4449-BCDA-2D28D60DAB96}"/>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298AB362-DA68-4DFD-839E-66E0BF8E01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C72ADDE4-C349-4884-9CBB-504CDB2E19DF}"/>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5" name="Footer Placeholder 4">
            <a:extLst>
              <a:ext uri="{FF2B5EF4-FFF2-40B4-BE49-F238E27FC236}">
                <a16:creationId xmlns:a16="http://schemas.microsoft.com/office/drawing/2014/main" id="{5F1C2DE6-2AF5-4896-9EE9-F45B034F725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AF7781F-B832-4462-A3D2-D3B7F7704887}"/>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193214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7E832-0542-4218-85FE-3D2E09F47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087A2F5B-0967-4B08-B55F-5F6BCBE793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FDFBEA-4E4C-4BCE-B2BF-4132D8D83D02}"/>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5" name="Footer Placeholder 4">
            <a:extLst>
              <a:ext uri="{FF2B5EF4-FFF2-40B4-BE49-F238E27FC236}">
                <a16:creationId xmlns:a16="http://schemas.microsoft.com/office/drawing/2014/main" id="{0B301100-401E-4BB3-AA89-F4F85DFA1E61}"/>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43C723B-4DCE-4FD8-A0A6-0A6BCE9EBE4C}"/>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1631088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5977-3904-4B1B-9C81-9EBCF286CE1D}"/>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6CD00D32-9C2B-4EB5-B52A-A24FC532E4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764BCFD2-A2EA-45EE-BB8F-B5F2A2B84A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C2D8454D-9970-4948-9799-B06C60D28F58}"/>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6" name="Footer Placeholder 5">
            <a:extLst>
              <a:ext uri="{FF2B5EF4-FFF2-40B4-BE49-F238E27FC236}">
                <a16:creationId xmlns:a16="http://schemas.microsoft.com/office/drawing/2014/main" id="{2F55A7CE-EBFE-4AB6-8E99-BB80C092DA0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B1C53341-162E-4362-911B-541691A1A8EA}"/>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301201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98C6-751C-4279-A513-927556459915}"/>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9C9B79E4-FBD0-427F-A2AD-978EB03631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7B40AB-3AB7-4B0E-B47A-04F5E06B55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130B8403-C072-46E6-B99E-DB9FBBC338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86C0C4-37D4-484F-8AA7-98C0B48682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719CBC74-3829-4FA1-93FE-B02E622B19C5}"/>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8" name="Footer Placeholder 7">
            <a:extLst>
              <a:ext uri="{FF2B5EF4-FFF2-40B4-BE49-F238E27FC236}">
                <a16:creationId xmlns:a16="http://schemas.microsoft.com/office/drawing/2014/main" id="{A1F7EB19-E9A0-4843-B054-6325DDFE68D2}"/>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9F27FC99-C8AA-4419-9704-B7357A12760F}"/>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69937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83A7C-434A-404C-A020-AA7503059768}"/>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8774318A-B502-4EF8-9896-CC44C1637AC3}"/>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4" name="Footer Placeholder 3">
            <a:extLst>
              <a:ext uri="{FF2B5EF4-FFF2-40B4-BE49-F238E27FC236}">
                <a16:creationId xmlns:a16="http://schemas.microsoft.com/office/drawing/2014/main" id="{F07F9FD7-C375-4FBB-8638-9E46FC8DF5FF}"/>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93236BD-A0DA-4C0E-AB2C-1DFD4A025A7D}"/>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11567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D065C7-3425-4EAF-A08C-90CE273085C1}"/>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3" name="Footer Placeholder 2">
            <a:extLst>
              <a:ext uri="{FF2B5EF4-FFF2-40B4-BE49-F238E27FC236}">
                <a16:creationId xmlns:a16="http://schemas.microsoft.com/office/drawing/2014/main" id="{509AF503-E47D-4443-947D-DD51C87549D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4AC2CFA-F6EA-4137-A926-1036C2A19515}"/>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1082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1D3EE-206D-4327-B6F0-8B7BF24788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A3755C63-D1F5-479D-B7AF-67911AE3FA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45DCB7AE-931C-420F-B671-9F7D440E5C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B2DB32-2D50-4B93-A188-BCF0E240D972}"/>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6" name="Footer Placeholder 5">
            <a:extLst>
              <a:ext uri="{FF2B5EF4-FFF2-40B4-BE49-F238E27FC236}">
                <a16:creationId xmlns:a16="http://schemas.microsoft.com/office/drawing/2014/main" id="{270B0608-4DE2-4FD3-A0AB-E0A0E736EE34}"/>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BFDF7F89-76AC-422B-8998-9BC2C0229FA3}"/>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417712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2260-5850-4533-93AB-AB7DE789EA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C23B1999-E8D1-4F70-BB18-9623778485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CC243C1B-8912-4BD0-A94C-BEFE2587EE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9FA06C-3C3A-47A5-97CA-3A93DE2D925F}"/>
              </a:ext>
            </a:extLst>
          </p:cNvPr>
          <p:cNvSpPr>
            <a:spLocks noGrp="1"/>
          </p:cNvSpPr>
          <p:nvPr>
            <p:ph type="dt" sz="half" idx="10"/>
          </p:nvPr>
        </p:nvSpPr>
        <p:spPr/>
        <p:txBody>
          <a:bodyPr/>
          <a:lstStyle/>
          <a:p>
            <a:fld id="{675C0460-F3F7-452F-80E7-75EF50DE3E9C}" type="datetimeFigureOut">
              <a:rPr lang="en-ID" smtClean="0"/>
              <a:t>10/07/2022</a:t>
            </a:fld>
            <a:endParaRPr lang="en-ID"/>
          </a:p>
        </p:txBody>
      </p:sp>
      <p:sp>
        <p:nvSpPr>
          <p:cNvPr id="6" name="Footer Placeholder 5">
            <a:extLst>
              <a:ext uri="{FF2B5EF4-FFF2-40B4-BE49-F238E27FC236}">
                <a16:creationId xmlns:a16="http://schemas.microsoft.com/office/drawing/2014/main" id="{2A5ED78C-49DD-4A7D-8892-08ED879A5A1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333C6253-5F57-434C-AF6A-5248CDD3856C}"/>
              </a:ext>
            </a:extLst>
          </p:cNvPr>
          <p:cNvSpPr>
            <a:spLocks noGrp="1"/>
          </p:cNvSpPr>
          <p:nvPr>
            <p:ph type="sldNum" sz="quarter" idx="12"/>
          </p:nvPr>
        </p:nvSpPr>
        <p:spPr/>
        <p:txBody>
          <a:bodyPr/>
          <a:lstStyle/>
          <a:p>
            <a:fld id="{AA42FFF7-41C2-4BFC-9C12-17C610B518A0}" type="slidenum">
              <a:rPr lang="en-ID" smtClean="0"/>
              <a:t>‹#›</a:t>
            </a:fld>
            <a:endParaRPr lang="en-ID"/>
          </a:p>
        </p:txBody>
      </p:sp>
    </p:spTree>
    <p:extLst>
      <p:ext uri="{BB962C8B-B14F-4D97-AF65-F5344CB8AC3E}">
        <p14:creationId xmlns:p14="http://schemas.microsoft.com/office/powerpoint/2010/main" val="1742805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95BD9A-FCA1-40AB-AFE6-8AC7A536C1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BECBCF11-B902-43E4-8B3B-F44015B4C1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9C1A3C15-D8E4-4B8F-946E-701A68981D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C0460-F3F7-452F-80E7-75EF50DE3E9C}" type="datetimeFigureOut">
              <a:rPr lang="en-ID" smtClean="0"/>
              <a:t>10/07/2022</a:t>
            </a:fld>
            <a:endParaRPr lang="en-ID"/>
          </a:p>
        </p:txBody>
      </p:sp>
      <p:sp>
        <p:nvSpPr>
          <p:cNvPr id="5" name="Footer Placeholder 4">
            <a:extLst>
              <a:ext uri="{FF2B5EF4-FFF2-40B4-BE49-F238E27FC236}">
                <a16:creationId xmlns:a16="http://schemas.microsoft.com/office/drawing/2014/main" id="{0382A16F-22DB-4B07-9B60-E3D43CFBA0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DF65533D-09DF-454B-BD9A-0293876C6C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2FFF7-41C2-4BFC-9C12-17C610B518A0}" type="slidenum">
              <a:rPr lang="en-ID" smtClean="0"/>
              <a:t>‹#›</a:t>
            </a:fld>
            <a:endParaRPr lang="en-ID"/>
          </a:p>
        </p:txBody>
      </p:sp>
    </p:spTree>
    <p:extLst>
      <p:ext uri="{BB962C8B-B14F-4D97-AF65-F5344CB8AC3E}">
        <p14:creationId xmlns:p14="http://schemas.microsoft.com/office/powerpoint/2010/main" val="3828035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9E176AE4-5247-4C97-A931-6F602C0F25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8214" y="365125"/>
            <a:ext cx="5156790" cy="1828649"/>
          </a:xfrm>
          <a:prstGeom prst="rect">
            <a:avLst/>
          </a:prstGeom>
        </p:spPr>
      </p:pic>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a:xfrm rot="168809">
            <a:off x="1003160" y="229002"/>
            <a:ext cx="10515600" cy="1325563"/>
          </a:xfrm>
        </p:spPr>
        <p:txBody>
          <a:bodyPr>
            <a:normAutofit/>
          </a:bodyPr>
          <a:lstStyle/>
          <a:p>
            <a:pPr algn="r"/>
            <a:r>
              <a:rPr lang="en-US" sz="6000" b="1" dirty="0">
                <a:solidFill>
                  <a:schemeClr val="bg1"/>
                </a:solidFill>
                <a:latin typeface="Chiller" panose="020B0604020202020204" pitchFamily="82" charset="0"/>
              </a:rPr>
              <a:t>Starting Point</a:t>
            </a:r>
            <a:endParaRPr lang="en-ID" sz="6000" b="1" dirty="0">
              <a:solidFill>
                <a:schemeClr val="bg1"/>
              </a:solidFill>
              <a:latin typeface="Chiller" panose="020B0604020202020204" pitchFamily="82" charset="0"/>
            </a:endParaRPr>
          </a:p>
        </p:txBody>
      </p:sp>
      <p:sp>
        <p:nvSpPr>
          <p:cNvPr id="6" name="TextBox 5">
            <a:extLst>
              <a:ext uri="{FF2B5EF4-FFF2-40B4-BE49-F238E27FC236}">
                <a16:creationId xmlns:a16="http://schemas.microsoft.com/office/drawing/2014/main" id="{0A6E3A01-6855-41D7-9353-3F239FCC6EE9}"/>
              </a:ext>
            </a:extLst>
          </p:cNvPr>
          <p:cNvSpPr txBox="1"/>
          <p:nvPr/>
        </p:nvSpPr>
        <p:spPr>
          <a:xfrm>
            <a:off x="434744" y="524372"/>
            <a:ext cx="6877878" cy="55399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r>
              <a:rPr lang="en-US" b="1" u="sng" dirty="0"/>
              <a:t>BY : BELSA AND FARHAN</a:t>
            </a:r>
          </a:p>
          <a:p>
            <a:endParaRPr lang="en-US" b="1" u="sng" dirty="0"/>
          </a:p>
          <a:p>
            <a:r>
              <a:rPr lang="en-US" sz="2000" b="1" u="sng" dirty="0"/>
              <a:t>You are in a forest alone and afraid, you carry a torch with you and the sword. In the distance, you see a house that looks abandoned.  Do you</a:t>
            </a:r>
          </a:p>
          <a:p>
            <a:endParaRPr lang="en-US" sz="2000" b="1" u="sng" dirty="0"/>
          </a:p>
          <a:p>
            <a:r>
              <a:rPr lang="en-US" sz="2000" b="1" u="sng" dirty="0"/>
              <a:t>Page 2: Go into the house</a:t>
            </a:r>
          </a:p>
          <a:p>
            <a:r>
              <a:rPr lang="en-US" sz="2000" b="1" u="sng" dirty="0"/>
              <a:t>Page 3: Try to leave the forest</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2" name="Content Placeholder 11" descr="A picture containing drawing&#10;&#10;Description automatically generated">
            <a:extLst>
              <a:ext uri="{FF2B5EF4-FFF2-40B4-BE49-F238E27FC236}">
                <a16:creationId xmlns:a16="http://schemas.microsoft.com/office/drawing/2014/main" id="{09DD5D24-0ED8-425E-A44C-C1BAD3A9A6C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687212">
            <a:off x="7842976" y="2200548"/>
            <a:ext cx="4351338" cy="4351338"/>
          </a:xfrm>
        </p:spPr>
      </p:pic>
    </p:spTree>
    <p:extLst>
      <p:ext uri="{BB962C8B-B14F-4D97-AF65-F5344CB8AC3E}">
        <p14:creationId xmlns:p14="http://schemas.microsoft.com/office/powerpoint/2010/main" val="221155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A4B9B28-D42C-34C8-5251-DD4C58C9E8E0}"/>
              </a:ext>
            </a:extLst>
          </p:cNvPr>
          <p:cNvSpPr txBox="1"/>
          <p:nvPr/>
        </p:nvSpPr>
        <p:spPr>
          <a:xfrm>
            <a:off x="583095" y="702365"/>
            <a:ext cx="7885655"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r>
              <a:rPr lang="en-US" b="1" u="sng" dirty="0"/>
              <a:t>You try to find an object to hit the ghost, you’ve find a wooden chair and you try to throw it at the ghost. However, the ghost does able to pick up the chair and throw it back at you. You are knocked on the ground. With nothing left to lose. You tried to punching the ghost, but it catches your hand. You feel a sharp object piercing yours </a:t>
            </a:r>
            <a:r>
              <a:rPr lang="en-US" b="1" u="sng" dirty="0" err="1"/>
              <a:t>stomache</a:t>
            </a:r>
            <a:r>
              <a:rPr lang="en-US" b="1" u="sng" dirty="0"/>
              <a:t>. You’re immediately knocked out unconscious. </a:t>
            </a:r>
          </a:p>
          <a:p>
            <a:endParaRPr lang="en-US" b="1" u="sng" dirty="0"/>
          </a:p>
          <a:p>
            <a:endParaRPr lang="en-US" b="1" u="sng" dirty="0"/>
          </a:p>
          <a:p>
            <a:r>
              <a:rPr lang="en-US" b="1" u="sng" dirty="0"/>
              <a:t>GO TO ENDING #4</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sp>
        <p:nvSpPr>
          <p:cNvPr id="5" name="Title 1">
            <a:extLst>
              <a:ext uri="{FF2B5EF4-FFF2-40B4-BE49-F238E27FC236}">
                <a16:creationId xmlns:a16="http://schemas.microsoft.com/office/drawing/2014/main" id="{21572907-42A5-361E-C3ED-3E5694C56DF8}"/>
              </a:ext>
            </a:extLst>
          </p:cNvPr>
          <p:cNvSpPr>
            <a:spLocks noGrp="1"/>
          </p:cNvSpPr>
          <p:nvPr>
            <p:ph type="title"/>
          </p:nvPr>
        </p:nvSpPr>
        <p:spPr>
          <a:xfrm>
            <a:off x="838200" y="365125"/>
            <a:ext cx="10515600" cy="1325563"/>
          </a:xfrm>
        </p:spPr>
        <p:txBody>
          <a:bodyPr/>
          <a:lstStyle/>
          <a:p>
            <a:pPr algn="r"/>
            <a:r>
              <a:rPr lang="en-US" b="1" dirty="0"/>
              <a:t>Page 10</a:t>
            </a:r>
            <a:endParaRPr lang="en-ID" b="1" dirty="0"/>
          </a:p>
        </p:txBody>
      </p:sp>
      <p:pic>
        <p:nvPicPr>
          <p:cNvPr id="6" name="Picture 4" descr="Image result for ghost png">
            <a:extLst>
              <a:ext uri="{FF2B5EF4-FFF2-40B4-BE49-F238E27FC236}">
                <a16:creationId xmlns:a16="http://schemas.microsoft.com/office/drawing/2014/main" id="{B1EA7160-7210-C4CC-0952-CF3324B36B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21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0864495-4527-423D-8B61-001EFCF4C165}"/>
              </a:ext>
            </a:extLst>
          </p:cNvPr>
          <p:cNvSpPr txBox="1"/>
          <p:nvPr/>
        </p:nvSpPr>
        <p:spPr>
          <a:xfrm>
            <a:off x="583095" y="702365"/>
            <a:ext cx="7885655" cy="701730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r>
              <a:rPr lang="en-US" b="1" u="sng" dirty="0"/>
              <a:t>You go out from the bedroom then you go inside the bathroom. You opened the curtain to the </a:t>
            </a:r>
            <a:r>
              <a:rPr lang="en-US" b="1" u="sng" dirty="0" err="1"/>
              <a:t>bathub</a:t>
            </a:r>
            <a:r>
              <a:rPr lang="en-US" b="1" u="sng" dirty="0"/>
              <a:t> and found a dead body. Although you were surprised, you try not to scream. You think “this must be her body!”. You brace yourself and slowly drag the body out of the </a:t>
            </a:r>
            <a:r>
              <a:rPr lang="en-US" b="1" u="sng" dirty="0" err="1"/>
              <a:t>bathub</a:t>
            </a:r>
            <a:r>
              <a:rPr lang="en-US" b="1" u="sng" dirty="0"/>
              <a:t> and out of the house. You read the book again and you discover that Hayden was buried deep in the forest. After following the instruction in the will, you managed to find Hayden’s grave. There are no shovels, so you dig in the grave with your hands. After a while of digging, you uncovered Hayden’s body and you decide to put his wife on top on his body and put the grave back to how it was. Suddenly, you hear a whisper behind you, saying “You’ve found her. Thank you …” </a:t>
            </a:r>
          </a:p>
          <a:p>
            <a:pPr algn="just"/>
            <a:endParaRPr lang="en-US" b="1" u="sng" dirty="0"/>
          </a:p>
          <a:p>
            <a:pPr algn="just"/>
            <a:endParaRPr lang="en-US" b="1" u="sng" dirty="0"/>
          </a:p>
          <a:p>
            <a:pPr algn="just"/>
            <a:r>
              <a:rPr lang="en-US" b="1" u="sng" dirty="0"/>
              <a:t>GO TO ENDING #3</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sp>
        <p:nvSpPr>
          <p:cNvPr id="5" name="Title 1">
            <a:extLst>
              <a:ext uri="{FF2B5EF4-FFF2-40B4-BE49-F238E27FC236}">
                <a16:creationId xmlns:a16="http://schemas.microsoft.com/office/drawing/2014/main" id="{A02DB104-7127-4EAD-3496-3DD1973B840C}"/>
              </a:ext>
            </a:extLst>
          </p:cNvPr>
          <p:cNvSpPr>
            <a:spLocks noGrp="1"/>
          </p:cNvSpPr>
          <p:nvPr>
            <p:ph type="title"/>
          </p:nvPr>
        </p:nvSpPr>
        <p:spPr>
          <a:xfrm>
            <a:off x="838200" y="365125"/>
            <a:ext cx="10515600" cy="1325563"/>
          </a:xfrm>
        </p:spPr>
        <p:txBody>
          <a:bodyPr/>
          <a:lstStyle/>
          <a:p>
            <a:pPr algn="r"/>
            <a:r>
              <a:rPr lang="en-US" b="1" dirty="0"/>
              <a:t>Page 11</a:t>
            </a:r>
            <a:endParaRPr lang="en-ID" b="1" dirty="0"/>
          </a:p>
        </p:txBody>
      </p:sp>
      <p:pic>
        <p:nvPicPr>
          <p:cNvPr id="6" name="Picture 4" descr="Image result for ghost png">
            <a:extLst>
              <a:ext uri="{FF2B5EF4-FFF2-40B4-BE49-F238E27FC236}">
                <a16:creationId xmlns:a16="http://schemas.microsoft.com/office/drawing/2014/main" id="{B38605EB-C423-678C-9BD1-A6F7A22F1B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592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A7AF6B0-CA1A-EA88-9A92-10D3843A5805}"/>
              </a:ext>
            </a:extLst>
          </p:cNvPr>
          <p:cNvSpPr txBox="1"/>
          <p:nvPr/>
        </p:nvSpPr>
        <p:spPr>
          <a:xfrm>
            <a:off x="583095" y="702365"/>
            <a:ext cx="7885655" cy="67403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pPr algn="just"/>
            <a:r>
              <a:rPr lang="en-US" b="1" u="sng" dirty="0"/>
              <a:t>You decided that it was not worth the trouble and booked it out of the room before </a:t>
            </a:r>
            <a:r>
              <a:rPr lang="en-US" b="1" u="sng" dirty="0" err="1"/>
              <a:t>anying</a:t>
            </a:r>
            <a:r>
              <a:rPr lang="en-US" b="1" u="sng" dirty="0"/>
              <a:t> else could happen. You book it the front door, trying to open it only to be met with a jammed door! You panic as you repeatedly attempt to open it, before coming to the conclusion that you can't open it. From the floor above you see the figure walking down the steps heading towards your direction. With no other way to go, you run to the basement in a vain attempt to get away. Now cornered with no other room to go to, it corners you. Locking you in. From </a:t>
            </a:r>
            <a:r>
              <a:rPr lang="en-US" b="1" u="sng" dirty="0" err="1"/>
              <a:t>here,you</a:t>
            </a:r>
            <a:r>
              <a:rPr lang="en-US" b="1" u="sng" dirty="0"/>
              <a:t> have two options:</a:t>
            </a:r>
          </a:p>
          <a:p>
            <a:pPr algn="just"/>
            <a:endParaRPr lang="en-US" b="1" u="sng" dirty="0"/>
          </a:p>
          <a:p>
            <a:pPr algn="just"/>
            <a:r>
              <a:rPr lang="en-US" b="1" u="sng" dirty="0"/>
              <a:t>Page 9: Accept your fate</a:t>
            </a:r>
          </a:p>
          <a:p>
            <a:pPr algn="just"/>
            <a:r>
              <a:rPr lang="en-US" b="1" u="sng" dirty="0"/>
              <a:t>Page 10: Fight back!</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sp>
        <p:nvSpPr>
          <p:cNvPr id="5" name="Title 1">
            <a:extLst>
              <a:ext uri="{FF2B5EF4-FFF2-40B4-BE49-F238E27FC236}">
                <a16:creationId xmlns:a16="http://schemas.microsoft.com/office/drawing/2014/main" id="{D5493D57-D1B4-F963-FD88-12299B53C4C2}"/>
              </a:ext>
            </a:extLst>
          </p:cNvPr>
          <p:cNvSpPr>
            <a:spLocks noGrp="1"/>
          </p:cNvSpPr>
          <p:nvPr>
            <p:ph type="title"/>
          </p:nvPr>
        </p:nvSpPr>
        <p:spPr>
          <a:xfrm>
            <a:off x="838200" y="365125"/>
            <a:ext cx="10515600" cy="1325563"/>
          </a:xfrm>
        </p:spPr>
        <p:txBody>
          <a:bodyPr/>
          <a:lstStyle/>
          <a:p>
            <a:pPr algn="r"/>
            <a:r>
              <a:rPr lang="en-US" b="1" dirty="0"/>
              <a:t>Page 12</a:t>
            </a:r>
            <a:endParaRPr lang="en-ID" b="1" dirty="0"/>
          </a:p>
        </p:txBody>
      </p:sp>
    </p:spTree>
    <p:extLst>
      <p:ext uri="{BB962C8B-B14F-4D97-AF65-F5344CB8AC3E}">
        <p14:creationId xmlns:p14="http://schemas.microsoft.com/office/powerpoint/2010/main" val="56307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9E176AE4-5247-4C97-A931-6F602C0F25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8214" y="365125"/>
            <a:ext cx="5156790" cy="1828649"/>
          </a:xfrm>
          <a:prstGeom prst="rect">
            <a:avLst/>
          </a:prstGeom>
        </p:spPr>
      </p:pic>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a:xfrm rot="168809">
            <a:off x="1215461" y="257279"/>
            <a:ext cx="10515600" cy="1325563"/>
          </a:xfrm>
        </p:spPr>
        <p:txBody>
          <a:bodyPr>
            <a:normAutofit/>
          </a:bodyPr>
          <a:lstStyle/>
          <a:p>
            <a:pPr algn="r"/>
            <a:r>
              <a:rPr lang="en-US" sz="4800" b="1" dirty="0">
                <a:solidFill>
                  <a:schemeClr val="bg1"/>
                </a:solidFill>
                <a:latin typeface="Chiller" panose="020B0604020202020204" pitchFamily="82" charset="0"/>
              </a:rPr>
              <a:t>Your Ending #01</a:t>
            </a:r>
            <a:endParaRPr lang="en-ID" sz="4800" b="1" dirty="0">
              <a:solidFill>
                <a:schemeClr val="bg1"/>
              </a:solidFill>
              <a:latin typeface="Chiller" panose="020B0604020202020204" pitchFamily="82" charset="0"/>
            </a:endParaRPr>
          </a:p>
        </p:txBody>
      </p:sp>
      <p:sp>
        <p:nvSpPr>
          <p:cNvPr id="6" name="TextBox 5">
            <a:extLst>
              <a:ext uri="{FF2B5EF4-FFF2-40B4-BE49-F238E27FC236}">
                <a16:creationId xmlns:a16="http://schemas.microsoft.com/office/drawing/2014/main" id="{0A6E3A01-6855-41D7-9353-3F239FCC6EE9}"/>
              </a:ext>
            </a:extLst>
          </p:cNvPr>
          <p:cNvSpPr txBox="1"/>
          <p:nvPr/>
        </p:nvSpPr>
        <p:spPr>
          <a:xfrm>
            <a:off x="434744" y="505122"/>
            <a:ext cx="6877878"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endParaRPr lang="en-US" b="1" u="sng" dirty="0"/>
          </a:p>
          <a:p>
            <a:pPr algn="just"/>
            <a:r>
              <a:rPr lang="en-US" b="1" u="sng" dirty="0"/>
              <a:t>You braved the creeping feeling in your back and decided to slowly turn around. As you do, you can feel your mind start to slip and your body begin to shake as the anxiety washes over your body. You get goosebumps all over your body until you finally fully turn around.</a:t>
            </a:r>
          </a:p>
          <a:p>
            <a:pPr algn="just"/>
            <a:r>
              <a:rPr lang="en-US" b="1" u="sng" dirty="0"/>
              <a:t>A large figure in a trench coat and a hat looms above, towering over you. The fear in your heart makes you drop to your knees and collapse. The last thing you hear is a whisper, telling you that "It's rude to come uninvited."</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2" name="Content Placeholder 11" descr="A picture containing drawing&#10;&#10;Description automatically generated">
            <a:extLst>
              <a:ext uri="{FF2B5EF4-FFF2-40B4-BE49-F238E27FC236}">
                <a16:creationId xmlns:a16="http://schemas.microsoft.com/office/drawing/2014/main" id="{09DD5D24-0ED8-425E-A44C-C1BAD3A9A6C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687212">
            <a:off x="7842976" y="2200548"/>
            <a:ext cx="4351338" cy="4351338"/>
          </a:xfrm>
        </p:spPr>
      </p:pic>
    </p:spTree>
    <p:extLst>
      <p:ext uri="{BB962C8B-B14F-4D97-AF65-F5344CB8AC3E}">
        <p14:creationId xmlns:p14="http://schemas.microsoft.com/office/powerpoint/2010/main" val="761624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9E176AE4-5247-4C97-A931-6F602C0F25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8214" y="365125"/>
            <a:ext cx="5156790" cy="1828649"/>
          </a:xfrm>
          <a:prstGeom prst="rect">
            <a:avLst/>
          </a:prstGeom>
        </p:spPr>
      </p:pic>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a:xfrm rot="168809">
            <a:off x="1215461" y="257279"/>
            <a:ext cx="10515600" cy="1325563"/>
          </a:xfrm>
        </p:spPr>
        <p:txBody>
          <a:bodyPr>
            <a:normAutofit/>
          </a:bodyPr>
          <a:lstStyle/>
          <a:p>
            <a:pPr algn="r"/>
            <a:r>
              <a:rPr lang="en-US" sz="4800" b="1" dirty="0">
                <a:solidFill>
                  <a:schemeClr val="bg1"/>
                </a:solidFill>
                <a:latin typeface="Chiller" panose="020B0604020202020204" pitchFamily="82" charset="0"/>
              </a:rPr>
              <a:t>Your Ending #02</a:t>
            </a:r>
            <a:endParaRPr lang="en-ID" sz="4800" b="1" dirty="0">
              <a:solidFill>
                <a:schemeClr val="bg1"/>
              </a:solidFill>
              <a:latin typeface="Chiller" panose="020B0604020202020204" pitchFamily="82" charset="0"/>
            </a:endParaRPr>
          </a:p>
        </p:txBody>
      </p:sp>
      <p:sp>
        <p:nvSpPr>
          <p:cNvPr id="6" name="TextBox 5">
            <a:extLst>
              <a:ext uri="{FF2B5EF4-FFF2-40B4-BE49-F238E27FC236}">
                <a16:creationId xmlns:a16="http://schemas.microsoft.com/office/drawing/2014/main" id="{0A6E3A01-6855-41D7-9353-3F239FCC6EE9}"/>
              </a:ext>
            </a:extLst>
          </p:cNvPr>
          <p:cNvSpPr txBox="1"/>
          <p:nvPr/>
        </p:nvSpPr>
        <p:spPr>
          <a:xfrm>
            <a:off x="434744" y="505122"/>
            <a:ext cx="6877878"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endParaRPr lang="en-US" b="1" u="sng" dirty="0"/>
          </a:p>
          <a:p>
            <a:pPr algn="just"/>
            <a:r>
              <a:rPr lang="en-US" b="1" u="sng" dirty="0"/>
              <a:t>You found yourself lost in the woods with no way out. South, east, west, north... every direction lead to more forest. With no </a:t>
            </a:r>
            <a:r>
              <a:rPr lang="en-US" b="1" u="sng" dirty="0" err="1"/>
              <a:t>otherway</a:t>
            </a:r>
            <a:r>
              <a:rPr lang="en-US" b="1" u="sng" dirty="0"/>
              <a:t> to look, you slowly accept that the woods is now your permanent home. With nowhere to go, and nowhere to run. You starve to </a:t>
            </a:r>
            <a:r>
              <a:rPr lang="en-US" b="1" u="sng" dirty="0" err="1"/>
              <a:t>death,waiting</a:t>
            </a:r>
            <a:r>
              <a:rPr lang="en-US" b="1" u="sng" dirty="0"/>
              <a:t> for your inevitable demise.</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2" name="Content Placeholder 11" descr="A picture containing drawing&#10;&#10;Description automatically generated">
            <a:extLst>
              <a:ext uri="{FF2B5EF4-FFF2-40B4-BE49-F238E27FC236}">
                <a16:creationId xmlns:a16="http://schemas.microsoft.com/office/drawing/2014/main" id="{09DD5D24-0ED8-425E-A44C-C1BAD3A9A6C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687212">
            <a:off x="7842976" y="2200548"/>
            <a:ext cx="4351338" cy="4351338"/>
          </a:xfrm>
        </p:spPr>
      </p:pic>
    </p:spTree>
    <p:extLst>
      <p:ext uri="{BB962C8B-B14F-4D97-AF65-F5344CB8AC3E}">
        <p14:creationId xmlns:p14="http://schemas.microsoft.com/office/powerpoint/2010/main" val="1001753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9E176AE4-5247-4C97-A931-6F602C0F25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8214" y="365125"/>
            <a:ext cx="5156790" cy="1828649"/>
          </a:xfrm>
          <a:prstGeom prst="rect">
            <a:avLst/>
          </a:prstGeom>
        </p:spPr>
      </p:pic>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a:xfrm rot="168809">
            <a:off x="1215461" y="257279"/>
            <a:ext cx="10515600" cy="1325563"/>
          </a:xfrm>
        </p:spPr>
        <p:txBody>
          <a:bodyPr>
            <a:normAutofit/>
          </a:bodyPr>
          <a:lstStyle/>
          <a:p>
            <a:pPr algn="r"/>
            <a:r>
              <a:rPr lang="en-US" sz="4800" b="1" dirty="0">
                <a:solidFill>
                  <a:schemeClr val="bg1"/>
                </a:solidFill>
                <a:latin typeface="Chiller" panose="020B0604020202020204" pitchFamily="82" charset="0"/>
              </a:rPr>
              <a:t>Your Ending #03</a:t>
            </a:r>
            <a:endParaRPr lang="en-ID" sz="4800" b="1" dirty="0">
              <a:solidFill>
                <a:schemeClr val="bg1"/>
              </a:solidFill>
              <a:latin typeface="Chiller" panose="020B0604020202020204" pitchFamily="82" charset="0"/>
            </a:endParaRPr>
          </a:p>
        </p:txBody>
      </p:sp>
      <p:sp>
        <p:nvSpPr>
          <p:cNvPr id="6" name="TextBox 5">
            <a:extLst>
              <a:ext uri="{FF2B5EF4-FFF2-40B4-BE49-F238E27FC236}">
                <a16:creationId xmlns:a16="http://schemas.microsoft.com/office/drawing/2014/main" id="{0A6E3A01-6855-41D7-9353-3F239FCC6EE9}"/>
              </a:ext>
            </a:extLst>
          </p:cNvPr>
          <p:cNvSpPr txBox="1"/>
          <p:nvPr/>
        </p:nvSpPr>
        <p:spPr>
          <a:xfrm>
            <a:off x="434744" y="505122"/>
            <a:ext cx="6877878" cy="812530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r>
              <a:rPr lang="en-US" b="1" u="sng" dirty="0"/>
              <a:t>Hayden thanks you profusely for reuniting him with his wife. He tells the story of how she and him were both murdered by an unknown </a:t>
            </a:r>
            <a:r>
              <a:rPr lang="en-US" b="1" u="sng" dirty="0" err="1"/>
              <a:t>assailantyears</a:t>
            </a:r>
            <a:r>
              <a:rPr lang="en-US" b="1" u="sng" dirty="0"/>
              <a:t> ago that was never caught. He now wonders the forests, cursing those who come close to his house to be forced to never leave. </a:t>
            </a:r>
            <a:r>
              <a:rPr lang="en-US" b="1" u="sng" dirty="0" err="1"/>
              <a:t>Afterexplaining</a:t>
            </a:r>
            <a:r>
              <a:rPr lang="en-US" b="1" u="sng" dirty="0"/>
              <a:t> that you are not the murderer, Hayden decides to let you go, and says that he's content that he was able to </a:t>
            </a:r>
            <a:r>
              <a:rPr lang="en-US" b="1" u="sng" dirty="0" err="1"/>
              <a:t>atleast</a:t>
            </a:r>
            <a:r>
              <a:rPr lang="en-US" b="1" u="sng" dirty="0"/>
              <a:t> be </a:t>
            </a:r>
            <a:r>
              <a:rPr lang="en-US" b="1" u="sng" dirty="0" err="1"/>
              <a:t>buriedalongside</a:t>
            </a:r>
            <a:r>
              <a:rPr lang="en-US" b="1" u="sng" dirty="0"/>
              <a:t> his wife. You walk out of the forest, and see the sun shining bright once more. It was the afternoon, and you rushed home as </a:t>
            </a:r>
            <a:r>
              <a:rPr lang="en-US" b="1" u="sng" dirty="0" err="1"/>
              <a:t>fastas</a:t>
            </a:r>
            <a:r>
              <a:rPr lang="en-US" b="1" u="sng" dirty="0"/>
              <a:t> you can. Lunch is waiting for you.</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2" name="Content Placeholder 11" descr="A picture containing drawing&#10;&#10;Description automatically generated">
            <a:extLst>
              <a:ext uri="{FF2B5EF4-FFF2-40B4-BE49-F238E27FC236}">
                <a16:creationId xmlns:a16="http://schemas.microsoft.com/office/drawing/2014/main" id="{09DD5D24-0ED8-425E-A44C-C1BAD3A9A6C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687212">
            <a:off x="7842976" y="2200548"/>
            <a:ext cx="4351338" cy="4351338"/>
          </a:xfrm>
        </p:spPr>
      </p:pic>
    </p:spTree>
    <p:extLst>
      <p:ext uri="{BB962C8B-B14F-4D97-AF65-F5344CB8AC3E}">
        <p14:creationId xmlns:p14="http://schemas.microsoft.com/office/powerpoint/2010/main" val="674502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F0E1BB-813F-C94F-57E9-94ABC5A8D0C8}"/>
              </a:ext>
            </a:extLst>
          </p:cNvPr>
          <p:cNvSpPr txBox="1"/>
          <p:nvPr/>
        </p:nvSpPr>
        <p:spPr>
          <a:xfrm>
            <a:off x="434744" y="505122"/>
            <a:ext cx="6877878"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pPr algn="just"/>
            <a:r>
              <a:rPr lang="en-US" b="1" u="sng" dirty="0"/>
              <a:t>The supernatural force was too overwhelming for you to handle. In the end, your soul was ripped out of your body and you were only able to watch. Now, you roam the forests just like it. Hoping for a chance to find a way out of the forest. Even if you have to do it in the afterlife.</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5" name="Content Placeholder 11" descr="A picture containing drawing&#10;&#10;Description automatically generated">
            <a:extLst>
              <a:ext uri="{FF2B5EF4-FFF2-40B4-BE49-F238E27FC236}">
                <a16:creationId xmlns:a16="http://schemas.microsoft.com/office/drawing/2014/main" id="{BC9ED08F-8425-74B1-8A0E-927AB7A29D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687212">
            <a:off x="7842976" y="2200548"/>
            <a:ext cx="4351338" cy="4351338"/>
          </a:xfrm>
        </p:spPr>
      </p:pic>
      <p:pic>
        <p:nvPicPr>
          <p:cNvPr id="6" name="Picture 5" descr="A close up of a logo&#10;&#10;Description automatically generated">
            <a:extLst>
              <a:ext uri="{FF2B5EF4-FFF2-40B4-BE49-F238E27FC236}">
                <a16:creationId xmlns:a16="http://schemas.microsoft.com/office/drawing/2014/main" id="{C58DC5B7-9786-72E0-D217-D317568DB0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8214" y="365125"/>
            <a:ext cx="5156790" cy="1828649"/>
          </a:xfrm>
          <a:prstGeom prst="rect">
            <a:avLst/>
          </a:prstGeom>
        </p:spPr>
      </p:pic>
      <p:sp>
        <p:nvSpPr>
          <p:cNvPr id="7" name="Title 1">
            <a:extLst>
              <a:ext uri="{FF2B5EF4-FFF2-40B4-BE49-F238E27FC236}">
                <a16:creationId xmlns:a16="http://schemas.microsoft.com/office/drawing/2014/main" id="{E73FFE0B-B9B2-AAE0-1B2D-0078A16486B2}"/>
              </a:ext>
            </a:extLst>
          </p:cNvPr>
          <p:cNvSpPr>
            <a:spLocks noGrp="1"/>
          </p:cNvSpPr>
          <p:nvPr>
            <p:ph type="title"/>
          </p:nvPr>
        </p:nvSpPr>
        <p:spPr>
          <a:xfrm rot="168809">
            <a:off x="1215461" y="257279"/>
            <a:ext cx="10515600" cy="1325563"/>
          </a:xfrm>
        </p:spPr>
        <p:txBody>
          <a:bodyPr>
            <a:normAutofit/>
          </a:bodyPr>
          <a:lstStyle/>
          <a:p>
            <a:pPr algn="r"/>
            <a:r>
              <a:rPr lang="en-US" sz="4800" b="1" dirty="0">
                <a:solidFill>
                  <a:schemeClr val="bg1"/>
                </a:solidFill>
                <a:latin typeface="Chiller" panose="020B0604020202020204" pitchFamily="82" charset="0"/>
              </a:rPr>
              <a:t>Your Ending #04</a:t>
            </a:r>
            <a:endParaRPr lang="en-ID" sz="4800" b="1" dirty="0">
              <a:solidFill>
                <a:schemeClr val="bg1"/>
              </a:solidFill>
              <a:latin typeface="Chiller" panose="020B0604020202020204" pitchFamily="82" charset="0"/>
            </a:endParaRPr>
          </a:p>
        </p:txBody>
      </p:sp>
    </p:spTree>
    <p:extLst>
      <p:ext uri="{BB962C8B-B14F-4D97-AF65-F5344CB8AC3E}">
        <p14:creationId xmlns:p14="http://schemas.microsoft.com/office/powerpoint/2010/main" val="1497699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2</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583095" y="702365"/>
            <a:ext cx="7885655"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r>
              <a:rPr lang="en-US" b="1" u="sng" dirty="0"/>
              <a:t>You slowly walks to the house and long the way you noticed that the air it’s getting colder. Getting close to the house, you noticed that it looks a bit destroyed seemingly from a fire. We go the door and knocking it, hoping someone would answer and helped you to get out of the forest. However, there’s no response. Suddenly, you feel someone is behind you. But, it just could be your imagination. Do you:</a:t>
            </a:r>
          </a:p>
          <a:p>
            <a:endParaRPr lang="en-US" b="1" u="sng" dirty="0"/>
          </a:p>
          <a:p>
            <a:r>
              <a:rPr lang="en-US" b="1" u="sng" dirty="0"/>
              <a:t>Page 3: Turn around </a:t>
            </a:r>
          </a:p>
          <a:p>
            <a:r>
              <a:rPr lang="en-US" b="1" u="sng" dirty="0"/>
              <a:t>or</a:t>
            </a:r>
          </a:p>
          <a:p>
            <a:r>
              <a:rPr lang="en-US" b="1" u="sng" dirty="0"/>
              <a:t>Page 4 : Break to the door</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9036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3</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583095" y="702365"/>
            <a:ext cx="7885655" cy="535531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r>
              <a:rPr lang="en-US" b="1" u="sng" dirty="0"/>
              <a:t>You say "Screw it!" and turn around, heading back to the direction you came from. The forest is covered in a thick fog, making it hard for you to navigate. After wandering around for a while, you notice that there's a light coming from the east. Before you could think about approaching it, you hear someone call you from the west. Do you:</a:t>
            </a:r>
          </a:p>
          <a:p>
            <a:endParaRPr lang="en-US" b="1" u="sng" dirty="0"/>
          </a:p>
          <a:p>
            <a:r>
              <a:rPr lang="en-US" b="1" u="sng" dirty="0"/>
              <a:t>Page 6: Run to the light</a:t>
            </a:r>
          </a:p>
          <a:p>
            <a:r>
              <a:rPr lang="en-US" b="1" u="sng" dirty="0"/>
              <a:t>Page 7: Answer the voice</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2509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4</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583095" y="702365"/>
            <a:ext cx="7885655" cy="535531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r>
              <a:rPr lang="en-US" b="1" u="sng" dirty="0"/>
              <a:t>You panicked and break the door and run as fast as you can do. While running inside the house, you can feel that the ghost was followed you in the back. What do you want to do?</a:t>
            </a:r>
          </a:p>
          <a:p>
            <a:endParaRPr lang="en-US" b="1" u="sng" dirty="0"/>
          </a:p>
          <a:p>
            <a:r>
              <a:rPr lang="en-US" b="1" u="sng" dirty="0"/>
              <a:t>Page 5: Hide in the bathroom</a:t>
            </a:r>
          </a:p>
          <a:p>
            <a:r>
              <a:rPr lang="en-US" b="1" u="sng" dirty="0"/>
              <a:t>Page 8: Hide in the bedroom</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5774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5</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583095" y="702365"/>
            <a:ext cx="7885655"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r>
              <a:rPr lang="en-US" b="1" u="sng" dirty="0"/>
              <a:t>You run up stairs to the bathroom and hide behind the shower curtain. You can hear the ghost run passed the bathroom, getting you a sense of relieved. As you were about to feel safe, you feel something in the </a:t>
            </a:r>
            <a:r>
              <a:rPr lang="en-US" b="1" u="sng" dirty="0" err="1"/>
              <a:t>bathub</a:t>
            </a:r>
            <a:r>
              <a:rPr lang="en-US" b="1" u="sng" dirty="0"/>
              <a:t>. You noticed the dead body and you screamed as loud as you can while running away.</a:t>
            </a:r>
          </a:p>
          <a:p>
            <a:endParaRPr lang="en-US" b="1" u="sng" dirty="0"/>
          </a:p>
          <a:p>
            <a:r>
              <a:rPr lang="en-US" b="1" u="sng" dirty="0"/>
              <a:t>You book it to the front door, hoping that you would escape the crime scene, only to be met with a jammed door! You panic as you repeatedly attempt to open it, before coming to the conclusion </a:t>
            </a:r>
            <a:r>
              <a:rPr lang="en-US" b="1" u="sng" dirty="0" err="1"/>
              <a:t>thatyou</a:t>
            </a:r>
            <a:r>
              <a:rPr lang="en-US" b="1" u="sng" dirty="0"/>
              <a:t> can't open it. From the floor above, you see the figure walking down the steps heading towards the </a:t>
            </a:r>
            <a:r>
              <a:rPr lang="en-US" b="1" u="sng" dirty="0" err="1"/>
              <a:t>direction.With</a:t>
            </a:r>
            <a:r>
              <a:rPr lang="en-US" b="1" u="sng" dirty="0"/>
              <a:t> no other way to go, you run to the basement in a vain attempt to get away. Now cornered with no other room to go </a:t>
            </a:r>
            <a:r>
              <a:rPr lang="en-US" b="1" u="sng" dirty="0" err="1"/>
              <a:t>toIt</a:t>
            </a:r>
            <a:r>
              <a:rPr lang="en-US" b="1" u="sng" dirty="0"/>
              <a:t> corners you, locking you in. From here, you have two options: </a:t>
            </a:r>
          </a:p>
          <a:p>
            <a:endParaRPr lang="en-US" b="1" u="sng" dirty="0"/>
          </a:p>
          <a:p>
            <a:r>
              <a:rPr lang="en-US" b="1" u="sng" dirty="0"/>
              <a:t>Page 9: Accept your fate</a:t>
            </a:r>
          </a:p>
          <a:p>
            <a:r>
              <a:rPr lang="en-US" b="1" u="sng" dirty="0"/>
              <a:t>Page 10: Fight back!</a:t>
            </a:r>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48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6</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583095" y="702365"/>
            <a:ext cx="7885655"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r>
              <a:rPr lang="en-US" b="1" u="sng" dirty="0"/>
              <a:t>Noting the </a:t>
            </a:r>
            <a:r>
              <a:rPr lang="en-US" b="1" u="sng" dirty="0" err="1"/>
              <a:t>untrustworthyness</a:t>
            </a:r>
            <a:r>
              <a:rPr lang="en-US" b="1" u="sng" dirty="0"/>
              <a:t> of the voice, you decided to follow the soothing light. </a:t>
            </a:r>
            <a:r>
              <a:rPr lang="en-US" b="1" u="sng" dirty="0" err="1"/>
              <a:t>Everytime</a:t>
            </a:r>
            <a:r>
              <a:rPr lang="en-US" b="1" u="sng" dirty="0"/>
              <a:t> you got close to it, it seems to get further and further away from you. Something compels you to chase the light. It was... intoxicating. Alluring. You kept chasing after it again and again, it keeps slipping away from you. No matter how far you run, it just keeps getting away. But you have to catch it. You have to. In the end, you found yourself endlessly running after the light like a cat chasing after a laser pointer. The woods is now your prison, with no way out.</a:t>
            </a:r>
          </a:p>
          <a:p>
            <a:endParaRPr lang="en-US" b="1" u="sng" dirty="0"/>
          </a:p>
          <a:p>
            <a:endParaRPr lang="en-US" b="1" u="sng" dirty="0"/>
          </a:p>
          <a:p>
            <a:r>
              <a:rPr lang="en-US" b="1" u="sng" dirty="0"/>
              <a:t>GO TO ENDING #2</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067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7</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583095" y="702365"/>
            <a:ext cx="7885655" cy="757130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r>
              <a:rPr lang="en-US" b="1" u="sng" dirty="0"/>
              <a:t>You follow your gut and follow the voice deeper in the forest. It sounds like it's calling your name, but you can't quite make out what it's actually saying. After a while of following the voice you eventually stumble upon what appears to be a grave. Before you could think about anything else, you immediately blank out as you feel a sharp pain in your chest with a whisper in your ear saying "You should’ve left when you had the chance.“</a:t>
            </a:r>
          </a:p>
          <a:p>
            <a:endParaRPr lang="en-US" b="1" u="sng" dirty="0"/>
          </a:p>
          <a:p>
            <a:r>
              <a:rPr lang="en-US" b="1" u="sng" dirty="0"/>
              <a:t>GO TO ENDING #4</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2246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8</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583095" y="702365"/>
            <a:ext cx="7885655" cy="535531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pPr algn="just"/>
            <a:r>
              <a:rPr lang="en-US" b="1" u="sng" dirty="0"/>
              <a:t>You run to one of the bedroom in the house, then you hide yourself under the bed. You can hear the ghost run passed the bedroom. While you lay down under the bed, you can feel your feet touching something. You try to react it and you find an old diary. Out of curiosity, you decide to open and read it. The diary appears to belong to an old man named Hayden. You continued reading the book until you discover Hayden’s last will.  In his last will, he wants to be buried with his wife. Do you :</a:t>
            </a:r>
          </a:p>
          <a:p>
            <a:pPr algn="just"/>
            <a:endParaRPr lang="en-US" b="1" u="sng" dirty="0"/>
          </a:p>
          <a:p>
            <a:pPr algn="just"/>
            <a:r>
              <a:rPr lang="en-US" b="1" u="sng" dirty="0"/>
              <a:t>Page 11: You try to find her body </a:t>
            </a:r>
          </a:p>
          <a:p>
            <a:pPr algn="just"/>
            <a:r>
              <a:rPr lang="en-US" b="1" u="sng" dirty="0"/>
              <a:t>Page 12: You try to escape</a:t>
            </a:r>
          </a:p>
          <a:p>
            <a:pPr algn="just"/>
            <a:endParaRPr lang="en-US" b="1" u="sng" dirty="0"/>
          </a:p>
          <a:p>
            <a:endParaRPr lang="en-US" b="1" u="sng" dirty="0"/>
          </a:p>
          <a:p>
            <a:endParaRPr lang="en-US" b="1" u="sng" dirty="0"/>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223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603-C90A-474F-9A13-943917A6728B}"/>
              </a:ext>
            </a:extLst>
          </p:cNvPr>
          <p:cNvSpPr>
            <a:spLocks noGrp="1"/>
          </p:cNvSpPr>
          <p:nvPr>
            <p:ph type="title"/>
          </p:nvPr>
        </p:nvSpPr>
        <p:spPr/>
        <p:txBody>
          <a:bodyPr/>
          <a:lstStyle/>
          <a:p>
            <a:pPr algn="r"/>
            <a:r>
              <a:rPr lang="en-US" b="1" dirty="0"/>
              <a:t>Page 9</a:t>
            </a:r>
            <a:endParaRPr lang="en-ID" b="1" dirty="0"/>
          </a:p>
        </p:txBody>
      </p:sp>
      <p:sp>
        <p:nvSpPr>
          <p:cNvPr id="6" name="TextBox 5">
            <a:extLst>
              <a:ext uri="{FF2B5EF4-FFF2-40B4-BE49-F238E27FC236}">
                <a16:creationId xmlns:a16="http://schemas.microsoft.com/office/drawing/2014/main" id="{0A6E3A01-6855-41D7-9353-3F239FCC6EE9}"/>
              </a:ext>
            </a:extLst>
          </p:cNvPr>
          <p:cNvSpPr txBox="1"/>
          <p:nvPr/>
        </p:nvSpPr>
        <p:spPr>
          <a:xfrm>
            <a:off x="669723" y="612844"/>
            <a:ext cx="7885655"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u="sng" dirty="0"/>
              <a:t>INSERT YOUR TEXT HERE:</a:t>
            </a:r>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a:p>
            <a:endParaRPr lang="en-US" b="1" u="sng" dirty="0"/>
          </a:p>
        </p:txBody>
      </p:sp>
      <p:pic>
        <p:nvPicPr>
          <p:cNvPr id="1028" name="Picture 4" descr="Image result for ghost png">
            <a:extLst>
              <a:ext uri="{FF2B5EF4-FFF2-40B4-BE49-F238E27FC236}">
                <a16:creationId xmlns:a16="http://schemas.microsoft.com/office/drawing/2014/main" id="{2A69A02C-AB23-403A-9C0E-9103FD295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4511" y="3922859"/>
            <a:ext cx="3056573" cy="25700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9646FB8-7468-161B-89ED-1DCBE33B6726}"/>
              </a:ext>
            </a:extLst>
          </p:cNvPr>
          <p:cNvSpPr txBox="1"/>
          <p:nvPr/>
        </p:nvSpPr>
        <p:spPr>
          <a:xfrm>
            <a:off x="931244" y="1690688"/>
            <a:ext cx="6097604" cy="2308324"/>
          </a:xfrm>
          <a:prstGeom prst="rect">
            <a:avLst/>
          </a:prstGeom>
          <a:noFill/>
        </p:spPr>
        <p:txBody>
          <a:bodyPr wrap="square">
            <a:spAutoFit/>
          </a:bodyPr>
          <a:lstStyle/>
          <a:p>
            <a:r>
              <a:rPr lang="en-US" b="1" u="sng" dirty="0"/>
              <a:t>You accepted your fate of being a </a:t>
            </a:r>
            <a:r>
              <a:rPr lang="en-US" b="1" u="sng" dirty="0" err="1"/>
              <a:t>tresspasser</a:t>
            </a:r>
            <a:r>
              <a:rPr lang="en-US" b="1" u="sng" dirty="0"/>
              <a:t>. The ghost walks up to you and reaches a hand towards you. You can feel your soul </a:t>
            </a:r>
            <a:r>
              <a:rPr lang="en-US" b="1" u="sng" dirty="0" err="1"/>
              <a:t>beingripped</a:t>
            </a:r>
            <a:r>
              <a:rPr lang="en-US" b="1" u="sng" dirty="0"/>
              <a:t> out of your body as you slowly lose </a:t>
            </a:r>
            <a:r>
              <a:rPr lang="en-US" b="1" u="sng" dirty="0" err="1"/>
              <a:t>conciousness</a:t>
            </a:r>
            <a:r>
              <a:rPr lang="en-US" b="1" u="sng" dirty="0"/>
              <a:t> and wonder how you got yourself into this predicament in the first place</a:t>
            </a:r>
          </a:p>
          <a:p>
            <a:endParaRPr lang="en-US" b="1" u="sng" dirty="0"/>
          </a:p>
          <a:p>
            <a:endParaRPr lang="en-US" b="1" u="sng" dirty="0"/>
          </a:p>
          <a:p>
            <a:r>
              <a:rPr lang="en-US" b="1" u="sng" dirty="0"/>
              <a:t>GO TO ENDING #4</a:t>
            </a:r>
          </a:p>
        </p:txBody>
      </p:sp>
    </p:spTree>
    <p:extLst>
      <p:ext uri="{BB962C8B-B14F-4D97-AF65-F5344CB8AC3E}">
        <p14:creationId xmlns:p14="http://schemas.microsoft.com/office/powerpoint/2010/main" val="1509912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2C64319C654840B2DF6468EE6EF6EF" ma:contentTypeVersion="11" ma:contentTypeDescription="Create a new document." ma:contentTypeScope="" ma:versionID="407ad952881baa7e22537e419011536c">
  <xsd:schema xmlns:xsd="http://www.w3.org/2001/XMLSchema" xmlns:xs="http://www.w3.org/2001/XMLSchema" xmlns:p="http://schemas.microsoft.com/office/2006/metadata/properties" xmlns:ns3="d6835d28-ef4d-40f6-a6b2-91468951f20c" xmlns:ns4="7a67f382-185d-41fc-9c29-394a203b2adc" targetNamespace="http://schemas.microsoft.com/office/2006/metadata/properties" ma:root="true" ma:fieldsID="04a40514f8bdc4270eace5f25f36c3bc" ns3:_="" ns4:_="">
    <xsd:import namespace="d6835d28-ef4d-40f6-a6b2-91468951f20c"/>
    <xsd:import namespace="7a67f382-185d-41fc-9c29-394a203b2ad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835d28-ef4d-40f6-a6b2-91468951f20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67f382-185d-41fc-9c29-394a203b2ad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84AE51-A365-4A91-9536-79CB72C919DC}">
  <ds:schemaRefs>
    <ds:schemaRef ds:uri="http://schemas.microsoft.com/office/infopath/2007/PartnerControls"/>
    <ds:schemaRef ds:uri="http://schemas.microsoft.com/office/2006/documentManagement/types"/>
    <ds:schemaRef ds:uri="d6835d28-ef4d-40f6-a6b2-91468951f20c"/>
    <ds:schemaRef ds:uri="http://schemas.microsoft.com/office/2006/metadata/properties"/>
    <ds:schemaRef ds:uri="7a67f382-185d-41fc-9c29-394a203b2adc"/>
    <ds:schemaRef ds:uri="http://purl.org/dc/elements/1.1/"/>
    <ds:schemaRef ds:uri="http://schemas.openxmlformats.org/package/2006/metadata/core-properties"/>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6013A4BC-5025-42C0-B66F-C18F45B945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835d28-ef4d-40f6-a6b2-91468951f20c"/>
    <ds:schemaRef ds:uri="7a67f382-185d-41fc-9c29-394a203b2a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BD98D2-72A5-46A7-85A9-48D4A45CEE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190</TotalTime>
  <Words>1749</Words>
  <Application>Microsoft Office PowerPoint</Application>
  <PresentationFormat>Widescreen</PresentationFormat>
  <Paragraphs>255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Chiller</vt:lpstr>
      <vt:lpstr>Office Theme</vt:lpstr>
      <vt:lpstr>Starting Point</vt:lpstr>
      <vt:lpstr>Page 2</vt:lpstr>
      <vt:lpstr>Page 3</vt:lpstr>
      <vt:lpstr>Page 4</vt:lpstr>
      <vt:lpstr>Page 5</vt:lpstr>
      <vt:lpstr>Page 6</vt:lpstr>
      <vt:lpstr>Page 7</vt:lpstr>
      <vt:lpstr>Page 8</vt:lpstr>
      <vt:lpstr>Page 9</vt:lpstr>
      <vt:lpstr>Page 10</vt:lpstr>
      <vt:lpstr>Page 11</vt:lpstr>
      <vt:lpstr>Page 12</vt:lpstr>
      <vt:lpstr>Your Ending #01</vt:lpstr>
      <vt:lpstr>Your Ending #02</vt:lpstr>
      <vt:lpstr>Your Ending #03</vt:lpstr>
      <vt:lpstr>Your Ending #04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Point</dc:title>
  <dc:creator>Alex Jhon</dc:creator>
  <cp:lastModifiedBy>Jahmada Girsang</cp:lastModifiedBy>
  <cp:revision>5</cp:revision>
  <dcterms:created xsi:type="dcterms:W3CDTF">2020-02-24T03:00:45Z</dcterms:created>
  <dcterms:modified xsi:type="dcterms:W3CDTF">2022-07-10T13:34:12Z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0x010100522C64319C654840B2DF6468EE6EF6EF</vt:lpwstr>
  </property>
</Properties>
</file>